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4"/>
  </p:sldMasterIdLst>
  <p:notesMasterIdLst>
    <p:notesMasterId r:id="rId7"/>
  </p:notes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C"/>
    <a:srgbClr val="333333"/>
    <a:srgbClr val="FCF8D1"/>
    <a:srgbClr val="BBE7F9"/>
    <a:srgbClr val="A4D8A4"/>
    <a:srgbClr val="234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A4487-B3D4-B3F1-9F85-6FF377C6F70A}" v="18" dt="2024-09-10T08:08:50.477"/>
    <p1510:client id="{E6E9C266-2069-0371-4F99-041CE4DE275F}" v="10" dt="2024-09-09T11:33:27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713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talo Elina" userId="S::elina.alatalo@aalto.fi::19c2240f-a176-4370-83d2-04f0db4de3c2" providerId="AD" clId="Web-{275A4487-B3D4-B3F1-9F85-6FF377C6F70A}"/>
    <pc:docChg chg="modSld">
      <pc:chgData name="Alatalo Elina" userId="S::elina.alatalo@aalto.fi::19c2240f-a176-4370-83d2-04f0db4de3c2" providerId="AD" clId="Web-{275A4487-B3D4-B3F1-9F85-6FF377C6F70A}" dt="2024-09-10T08:08:48.727" v="15" actId="20577"/>
      <pc:docMkLst>
        <pc:docMk/>
      </pc:docMkLst>
      <pc:sldChg chg="modSp">
        <pc:chgData name="Alatalo Elina" userId="S::elina.alatalo@aalto.fi::19c2240f-a176-4370-83d2-04f0db4de3c2" providerId="AD" clId="Web-{275A4487-B3D4-B3F1-9F85-6FF377C6F70A}" dt="2024-09-10T08:08:19.867" v="3" actId="20577"/>
        <pc:sldMkLst>
          <pc:docMk/>
          <pc:sldMk cId="2849206429" sldId="259"/>
        </pc:sldMkLst>
        <pc:spChg chg="mod">
          <ac:chgData name="Alatalo Elina" userId="S::elina.alatalo@aalto.fi::19c2240f-a176-4370-83d2-04f0db4de3c2" providerId="AD" clId="Web-{275A4487-B3D4-B3F1-9F85-6FF377C6F70A}" dt="2024-09-10T08:08:19.867" v="3" actId="20577"/>
          <ac:spMkLst>
            <pc:docMk/>
            <pc:sldMk cId="2849206429" sldId="259"/>
            <ac:spMk id="3" creationId="{F83CBA0E-84A4-4F45-BE84-EA574C0D5E22}"/>
          </ac:spMkLst>
        </pc:spChg>
      </pc:sldChg>
      <pc:sldChg chg="modSp">
        <pc:chgData name="Alatalo Elina" userId="S::elina.alatalo@aalto.fi::19c2240f-a176-4370-83d2-04f0db4de3c2" providerId="AD" clId="Web-{275A4487-B3D4-B3F1-9F85-6FF377C6F70A}" dt="2024-09-10T08:08:48.727" v="15" actId="20577"/>
        <pc:sldMkLst>
          <pc:docMk/>
          <pc:sldMk cId="2606104606" sldId="260"/>
        </pc:sldMkLst>
        <pc:spChg chg="mod">
          <ac:chgData name="Alatalo Elina" userId="S::elina.alatalo@aalto.fi::19c2240f-a176-4370-83d2-04f0db4de3c2" providerId="AD" clId="Web-{275A4487-B3D4-B3F1-9F85-6FF377C6F70A}" dt="2024-09-10T08:08:48.727" v="15" actId="20577"/>
          <ac:spMkLst>
            <pc:docMk/>
            <pc:sldMk cId="2606104606" sldId="260"/>
            <ac:spMk id="3" creationId="{F83CBA0E-84A4-4F45-BE84-EA574C0D5E22}"/>
          </ac:spMkLst>
        </pc:spChg>
      </pc:sldChg>
    </pc:docChg>
  </pc:docChgLst>
  <pc:docChgLst>
    <pc:chgData name="Elina Alatalo (TAU)" userId="a5c9bf37-181e-4835-98bf-1f4bd95d1bde" providerId="ADAL" clId="{D8FBFB70-205B-4BA3-ADDC-A6FD2F664B43}"/>
    <pc:docChg chg="undo custSel addSld delSld modSld">
      <pc:chgData name="Elina Alatalo (TAU)" userId="a5c9bf37-181e-4835-98bf-1f4bd95d1bde" providerId="ADAL" clId="{D8FBFB70-205B-4BA3-ADDC-A6FD2F664B43}" dt="2024-09-09T11:18:56.202" v="1393" actId="20577"/>
      <pc:docMkLst>
        <pc:docMk/>
      </pc:docMkLst>
      <pc:sldChg chg="modSp mod">
        <pc:chgData name="Elina Alatalo (TAU)" userId="a5c9bf37-181e-4835-98bf-1f4bd95d1bde" providerId="ADAL" clId="{D8FBFB70-205B-4BA3-ADDC-A6FD2F664B43}" dt="2024-09-09T11:17:44.012" v="1381" actId="20577"/>
        <pc:sldMkLst>
          <pc:docMk/>
          <pc:sldMk cId="2849206429" sldId="259"/>
        </pc:sldMkLst>
        <pc:spChg chg="mod">
          <ac:chgData name="Elina Alatalo (TAU)" userId="a5c9bf37-181e-4835-98bf-1f4bd95d1bde" providerId="ADAL" clId="{D8FBFB70-205B-4BA3-ADDC-A6FD2F664B43}" dt="2024-09-09T11:04:58.644" v="856" actId="20577"/>
          <ac:spMkLst>
            <pc:docMk/>
            <pc:sldMk cId="2849206429" sldId="259"/>
            <ac:spMk id="2" creationId="{201390A4-6C21-49D0-A36D-92F683A07A22}"/>
          </ac:spMkLst>
        </pc:spChg>
        <pc:spChg chg="mod">
          <ac:chgData name="Elina Alatalo (TAU)" userId="a5c9bf37-181e-4835-98bf-1f4bd95d1bde" providerId="ADAL" clId="{D8FBFB70-205B-4BA3-ADDC-A6FD2F664B43}" dt="2024-09-09T11:17:44.012" v="1381" actId="20577"/>
          <ac:spMkLst>
            <pc:docMk/>
            <pc:sldMk cId="2849206429" sldId="259"/>
            <ac:spMk id="3" creationId="{F83CBA0E-84A4-4F45-BE84-EA574C0D5E22}"/>
          </ac:spMkLst>
        </pc:spChg>
        <pc:spChg chg="mod">
          <ac:chgData name="Elina Alatalo (TAU)" userId="a5c9bf37-181e-4835-98bf-1f4bd95d1bde" providerId="ADAL" clId="{D8FBFB70-205B-4BA3-ADDC-A6FD2F664B43}" dt="2024-09-09T10:21:27.275" v="82" actId="20577"/>
          <ac:spMkLst>
            <pc:docMk/>
            <pc:sldMk cId="2849206429" sldId="259"/>
            <ac:spMk id="6" creationId="{729AFAFF-9651-4C12-B19F-5CD3976293BB}"/>
          </ac:spMkLst>
        </pc:spChg>
      </pc:sldChg>
      <pc:sldChg chg="modSp add mod">
        <pc:chgData name="Elina Alatalo (TAU)" userId="a5c9bf37-181e-4835-98bf-1f4bd95d1bde" providerId="ADAL" clId="{D8FBFB70-205B-4BA3-ADDC-A6FD2F664B43}" dt="2024-09-09T11:18:56.202" v="1393" actId="20577"/>
        <pc:sldMkLst>
          <pc:docMk/>
          <pc:sldMk cId="2606104606" sldId="260"/>
        </pc:sldMkLst>
        <pc:spChg chg="mod">
          <ac:chgData name="Elina Alatalo (TAU)" userId="a5c9bf37-181e-4835-98bf-1f4bd95d1bde" providerId="ADAL" clId="{D8FBFB70-205B-4BA3-ADDC-A6FD2F664B43}" dt="2024-09-09T11:05:04.232" v="862" actId="20577"/>
          <ac:spMkLst>
            <pc:docMk/>
            <pc:sldMk cId="2606104606" sldId="260"/>
            <ac:spMk id="2" creationId="{201390A4-6C21-49D0-A36D-92F683A07A22}"/>
          </ac:spMkLst>
        </pc:spChg>
        <pc:spChg chg="mod">
          <ac:chgData name="Elina Alatalo (TAU)" userId="a5c9bf37-181e-4835-98bf-1f4bd95d1bde" providerId="ADAL" clId="{D8FBFB70-205B-4BA3-ADDC-A6FD2F664B43}" dt="2024-09-09T11:18:56.202" v="1393" actId="20577"/>
          <ac:spMkLst>
            <pc:docMk/>
            <pc:sldMk cId="2606104606" sldId="260"/>
            <ac:spMk id="3" creationId="{F83CBA0E-84A4-4F45-BE84-EA574C0D5E22}"/>
          </ac:spMkLst>
        </pc:spChg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1578385188" sldId="263"/>
        </pc:sldMkLst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310503088" sldId="264"/>
        </pc:sldMkLst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1182207751" sldId="265"/>
        </pc:sldMkLst>
      </pc:sldChg>
      <pc:sldChg chg="del">
        <pc:chgData name="Elina Alatalo (TAU)" userId="a5c9bf37-181e-4835-98bf-1f4bd95d1bde" providerId="ADAL" clId="{D8FBFB70-205B-4BA3-ADDC-A6FD2F664B43}" dt="2024-09-09T10:21:45.006" v="84" actId="47"/>
        <pc:sldMkLst>
          <pc:docMk/>
          <pc:sldMk cId="4202276214" sldId="267"/>
        </pc:sldMkLst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4194241752" sldId="268"/>
        </pc:sldMkLst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2059923343" sldId="269"/>
        </pc:sldMkLst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3357913486" sldId="270"/>
        </pc:sldMkLst>
      </pc:sldChg>
      <pc:sldChg chg="del">
        <pc:chgData name="Elina Alatalo (TAU)" userId="a5c9bf37-181e-4835-98bf-1f4bd95d1bde" providerId="ADAL" clId="{D8FBFB70-205B-4BA3-ADDC-A6FD2F664B43}" dt="2024-09-09T10:20:51.885" v="0" actId="47"/>
        <pc:sldMkLst>
          <pc:docMk/>
          <pc:sldMk cId="4065959984" sldId="271"/>
        </pc:sldMkLst>
      </pc:sldChg>
      <pc:sldChg chg="del">
        <pc:chgData name="Elina Alatalo (TAU)" userId="a5c9bf37-181e-4835-98bf-1f4bd95d1bde" providerId="ADAL" clId="{D8FBFB70-205B-4BA3-ADDC-A6FD2F664B43}" dt="2024-09-09T10:20:52.765" v="1" actId="47"/>
        <pc:sldMkLst>
          <pc:docMk/>
          <pc:sldMk cId="501839861" sldId="272"/>
        </pc:sldMkLst>
      </pc:sldChg>
      <pc:sldChg chg="del">
        <pc:chgData name="Elina Alatalo (TAU)" userId="a5c9bf37-181e-4835-98bf-1f4bd95d1bde" providerId="ADAL" clId="{D8FBFB70-205B-4BA3-ADDC-A6FD2F664B43}" dt="2024-09-09T10:20:54.145" v="2" actId="47"/>
        <pc:sldMkLst>
          <pc:docMk/>
          <pc:sldMk cId="2364160513" sldId="273"/>
        </pc:sldMkLst>
      </pc:sldChg>
      <pc:sldChg chg="del">
        <pc:chgData name="Elina Alatalo (TAU)" userId="a5c9bf37-181e-4835-98bf-1f4bd95d1bde" providerId="ADAL" clId="{D8FBFB70-205B-4BA3-ADDC-A6FD2F664B43}" dt="2024-09-09T10:21:40.795" v="83" actId="47"/>
        <pc:sldMkLst>
          <pc:docMk/>
          <pc:sldMk cId="1163735866" sldId="275"/>
        </pc:sldMkLst>
      </pc:sldChg>
      <pc:sldMasterChg chg="delSldLayout">
        <pc:chgData name="Elina Alatalo (TAU)" userId="a5c9bf37-181e-4835-98bf-1f4bd95d1bde" providerId="ADAL" clId="{D8FBFB70-205B-4BA3-ADDC-A6FD2F664B43}" dt="2024-09-09T10:20:51.885" v="0" actId="47"/>
        <pc:sldMasterMkLst>
          <pc:docMk/>
          <pc:sldMasterMk cId="2604428085" sldId="2147483667"/>
        </pc:sldMasterMkLst>
        <pc:sldLayoutChg chg="del">
          <pc:chgData name="Elina Alatalo (TAU)" userId="a5c9bf37-181e-4835-98bf-1f4bd95d1bde" providerId="ADAL" clId="{D8FBFB70-205B-4BA3-ADDC-A6FD2F664B43}" dt="2024-09-09T10:20:51.885" v="0" actId="47"/>
          <pc:sldLayoutMkLst>
            <pc:docMk/>
            <pc:sldMasterMk cId="2604428085" sldId="2147483667"/>
            <pc:sldLayoutMk cId="3438882450" sldId="2147483679"/>
          </pc:sldLayoutMkLst>
        </pc:sldLayoutChg>
      </pc:sldMasterChg>
    </pc:docChg>
  </pc:docChgLst>
  <pc:docChgLst>
    <pc:chgData name="Elina Alatalo (TAU)" userId="S::elina.alatalo_tuni.fi#ext#@aaltofi.onmicrosoft.com::b9dbcabf-8c2a-4bef-8866-d43f36904d06" providerId="AD" clId="Web-{E6E9C266-2069-0371-4F99-041CE4DE275F}"/>
    <pc:docChg chg="modSld">
      <pc:chgData name="Elina Alatalo (TAU)" userId="S::elina.alatalo_tuni.fi#ext#@aaltofi.onmicrosoft.com::b9dbcabf-8c2a-4bef-8866-d43f36904d06" providerId="AD" clId="Web-{E6E9C266-2069-0371-4F99-041CE4DE275F}" dt="2024-09-09T11:33:24.073" v="7" actId="20577"/>
      <pc:docMkLst>
        <pc:docMk/>
      </pc:docMkLst>
      <pc:sldChg chg="modSp">
        <pc:chgData name="Elina Alatalo (TAU)" userId="S::elina.alatalo_tuni.fi#ext#@aaltofi.onmicrosoft.com::b9dbcabf-8c2a-4bef-8866-d43f36904d06" providerId="AD" clId="Web-{E6E9C266-2069-0371-4F99-041CE4DE275F}" dt="2024-09-09T11:33:11.338" v="2" actId="20577"/>
        <pc:sldMkLst>
          <pc:docMk/>
          <pc:sldMk cId="2849206429" sldId="259"/>
        </pc:sldMkLst>
        <pc:spChg chg="mod">
          <ac:chgData name="Elina Alatalo (TAU)" userId="S::elina.alatalo_tuni.fi#ext#@aaltofi.onmicrosoft.com::b9dbcabf-8c2a-4bef-8866-d43f36904d06" providerId="AD" clId="Web-{E6E9C266-2069-0371-4F99-041CE4DE275F}" dt="2024-09-09T11:33:11.338" v="2" actId="20577"/>
          <ac:spMkLst>
            <pc:docMk/>
            <pc:sldMk cId="2849206429" sldId="259"/>
            <ac:spMk id="6" creationId="{729AFAFF-9651-4C12-B19F-5CD3976293BB}"/>
          </ac:spMkLst>
        </pc:spChg>
      </pc:sldChg>
      <pc:sldChg chg="modSp">
        <pc:chgData name="Elina Alatalo (TAU)" userId="S::elina.alatalo_tuni.fi#ext#@aaltofi.onmicrosoft.com::b9dbcabf-8c2a-4bef-8866-d43f36904d06" providerId="AD" clId="Web-{E6E9C266-2069-0371-4F99-041CE4DE275F}" dt="2024-09-09T11:33:24.073" v="7" actId="20577"/>
        <pc:sldMkLst>
          <pc:docMk/>
          <pc:sldMk cId="2606104606" sldId="260"/>
        </pc:sldMkLst>
        <pc:spChg chg="mod">
          <ac:chgData name="Elina Alatalo (TAU)" userId="S::elina.alatalo_tuni.fi#ext#@aaltofi.onmicrosoft.com::b9dbcabf-8c2a-4bef-8866-d43f36904d06" providerId="AD" clId="Web-{E6E9C266-2069-0371-4F99-041CE4DE275F}" dt="2024-09-09T11:33:24.073" v="7" actId="20577"/>
          <ac:spMkLst>
            <pc:docMk/>
            <pc:sldMk cId="2606104606" sldId="260"/>
            <ac:spMk id="6" creationId="{729AFAFF-9651-4C12-B19F-5CD3976293B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AD150-86C1-4775-ABC9-4FCDE6BCCAEE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37C93-BE9F-4818-BB81-D8A4F95C2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6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2F691FC6-C5C9-47FB-B8DF-770AF24B0CB0}"/>
              </a:ext>
            </a:extLst>
          </p:cNvPr>
          <p:cNvSpPr/>
          <p:nvPr userDrawn="1"/>
        </p:nvSpPr>
        <p:spPr>
          <a:xfrm>
            <a:off x="5902960" y="0"/>
            <a:ext cx="62890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242AF3D-5CFB-474F-85BA-8DAE7EEFBA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159760" y="1026319"/>
            <a:ext cx="7945122" cy="480536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0D0A40B-BDB7-4BEC-BFA3-2FB5779BD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402006"/>
            <a:ext cx="6055360" cy="1462798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5B5B0A-60E2-4EDA-ABEB-CD9E3481C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271748"/>
            <a:ext cx="6055360" cy="98605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  <a:latin typeface="Basier Circle" panose="02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0418F63-567F-484D-B669-F8A7B6B7BA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71" y="533241"/>
            <a:ext cx="2003904" cy="60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11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F784A3-4812-4AE2-8914-B3BFD6E0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2455005"/>
            <a:ext cx="10500360" cy="1947989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5642BFC3-873E-4A2F-9B42-5AFA2A0D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087120" cy="365125"/>
          </a:xfrm>
        </p:spPr>
        <p:txBody>
          <a:bodyPr/>
          <a:lstStyle>
            <a:lvl1pPr>
              <a:defRPr sz="1100">
                <a:solidFill>
                  <a:schemeClr val="bg2"/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pPr/>
              <a:t>10/09/2024</a:t>
            </a:fld>
            <a:endParaRPr lang="en-GB" dirty="0"/>
          </a:p>
        </p:txBody>
      </p:sp>
      <p:sp>
        <p:nvSpPr>
          <p:cNvPr id="12" name="Dian numeron paikkamerkki 5">
            <a:extLst>
              <a:ext uri="{FF2B5EF4-FFF2-40B4-BE49-F238E27FC236}">
                <a16:creationId xmlns:a16="http://schemas.microsoft.com/office/drawing/2014/main" id="{409A23E6-AB8C-4646-98F5-34898535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bg2"/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Alatunnisteen paikkamerkki 4">
            <a:extLst>
              <a:ext uri="{FF2B5EF4-FFF2-40B4-BE49-F238E27FC236}">
                <a16:creationId xmlns:a16="http://schemas.microsoft.com/office/drawing/2014/main" id="{5359DB15-1291-421E-A606-DB762B9F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bg2"/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</a:t>
            </a: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4AADFD6A-1651-4550-A6F5-D4D95C8EB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38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0828FA-5D97-49C8-A7FD-C6F3F2B5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984"/>
            <a:ext cx="5727192" cy="83770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F6EA4832-16C5-4257-87D4-435C31BE3C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27392" y="0"/>
            <a:ext cx="4864608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0AAE887-FC54-4404-90EF-53F970D8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163"/>
            <a:ext cx="5727192" cy="3889613"/>
          </a:xfrm>
        </p:spPr>
        <p:txBody>
          <a:bodyPr/>
          <a:lstStyle>
            <a:lvl1pPr>
              <a:defRPr>
                <a:latin typeface="Basier Circle" panose="02000500000000000000" pitchFamily="50" charset="0"/>
              </a:defRPr>
            </a:lvl1pPr>
            <a:lvl2pPr>
              <a:defRPr>
                <a:latin typeface="Basier Circle" panose="02000500000000000000" pitchFamily="50" charset="0"/>
              </a:defRPr>
            </a:lvl2pPr>
            <a:lvl3pPr>
              <a:defRPr>
                <a:latin typeface="Basier Circle" panose="02000500000000000000" pitchFamily="50" charset="0"/>
              </a:defRPr>
            </a:lvl3pPr>
            <a:lvl4pPr>
              <a:defRPr>
                <a:latin typeface="Basier Circle" panose="02000500000000000000" pitchFamily="50" charset="0"/>
              </a:defRPr>
            </a:lvl4pPr>
            <a:lvl5pPr>
              <a:defRPr>
                <a:latin typeface="Basier Circle" panose="02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Dian numeron paikkamerkki 5">
            <a:extLst>
              <a:ext uri="{FF2B5EF4-FFF2-40B4-BE49-F238E27FC236}">
                <a16:creationId xmlns:a16="http://schemas.microsoft.com/office/drawing/2014/main" id="{FB85BA6F-3FFE-406D-A05F-64A01BFA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2AC6889-434A-4D66-B6C1-5E9286D513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18" name="Päivämäärän paikkamerkki 3">
            <a:extLst>
              <a:ext uri="{FF2B5EF4-FFF2-40B4-BE49-F238E27FC236}">
                <a16:creationId xmlns:a16="http://schemas.microsoft.com/office/drawing/2014/main" id="{4EBE9929-D8EC-45A4-917D-2612E0397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19" name="Alatunnisteen paikkamerkki 4">
            <a:extLst>
              <a:ext uri="{FF2B5EF4-FFF2-40B4-BE49-F238E27FC236}">
                <a16:creationId xmlns:a16="http://schemas.microsoft.com/office/drawing/2014/main" id="{F442C9F8-135E-438D-B181-0F6DFB08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 </a:t>
            </a:r>
          </a:p>
        </p:txBody>
      </p:sp>
    </p:spTree>
    <p:extLst>
      <p:ext uri="{BB962C8B-B14F-4D97-AF65-F5344CB8AC3E}">
        <p14:creationId xmlns:p14="http://schemas.microsoft.com/office/powerpoint/2010/main" val="192255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872006DF-4317-41A0-928E-E421DF59B32A}"/>
              </a:ext>
            </a:extLst>
          </p:cNvPr>
          <p:cNvSpPr/>
          <p:nvPr userDrawn="1"/>
        </p:nvSpPr>
        <p:spPr>
          <a:xfrm>
            <a:off x="0" y="0"/>
            <a:ext cx="83007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Kuvan paikkamerkki 5">
            <a:extLst>
              <a:ext uri="{FF2B5EF4-FFF2-40B4-BE49-F238E27FC236}">
                <a16:creationId xmlns:a16="http://schemas.microsoft.com/office/drawing/2014/main" id="{84BF47A8-CCEC-4643-A6FA-3DAFD4393D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852984"/>
            <a:ext cx="4343399" cy="508045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00828FA-5D97-49C8-A7FD-C6F3F2B5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984"/>
            <a:ext cx="5727192" cy="83770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0AAE887-FC54-4404-90EF-53F970D8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163"/>
            <a:ext cx="5727192" cy="3889613"/>
          </a:xfrm>
        </p:spPr>
        <p:txBody>
          <a:bodyPr/>
          <a:lstStyle>
            <a:lvl1pPr>
              <a:defRPr>
                <a:latin typeface="Basier Circle" panose="02000500000000000000" pitchFamily="50" charset="0"/>
              </a:defRPr>
            </a:lvl1pPr>
            <a:lvl2pPr>
              <a:defRPr>
                <a:latin typeface="Basier Circle" panose="02000500000000000000" pitchFamily="50" charset="0"/>
              </a:defRPr>
            </a:lvl2pPr>
            <a:lvl3pPr>
              <a:defRPr>
                <a:latin typeface="Basier Circle" panose="02000500000000000000" pitchFamily="50" charset="0"/>
              </a:defRPr>
            </a:lvl3pPr>
            <a:lvl4pPr>
              <a:defRPr>
                <a:latin typeface="Basier Circle" panose="02000500000000000000" pitchFamily="50" charset="0"/>
              </a:defRPr>
            </a:lvl4pPr>
            <a:lvl5pPr>
              <a:defRPr>
                <a:latin typeface="Basier Circle" panose="02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Dian numeron paikkamerkki 5">
            <a:extLst>
              <a:ext uri="{FF2B5EF4-FFF2-40B4-BE49-F238E27FC236}">
                <a16:creationId xmlns:a16="http://schemas.microsoft.com/office/drawing/2014/main" id="{FB85BA6F-3FFE-406D-A05F-64A01BFA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2AC6889-434A-4D66-B6C1-5E9286D513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18" name="Päivämäärän paikkamerkki 3">
            <a:extLst>
              <a:ext uri="{FF2B5EF4-FFF2-40B4-BE49-F238E27FC236}">
                <a16:creationId xmlns:a16="http://schemas.microsoft.com/office/drawing/2014/main" id="{4EBE9929-D8EC-45A4-917D-2612E0397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19" name="Alatunnisteen paikkamerkki 4">
            <a:extLst>
              <a:ext uri="{FF2B5EF4-FFF2-40B4-BE49-F238E27FC236}">
                <a16:creationId xmlns:a16="http://schemas.microsoft.com/office/drawing/2014/main" id="{F442C9F8-135E-438D-B181-0F6DFB08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 </a:t>
            </a:r>
          </a:p>
        </p:txBody>
      </p:sp>
    </p:spTree>
    <p:extLst>
      <p:ext uri="{BB962C8B-B14F-4D97-AF65-F5344CB8AC3E}">
        <p14:creationId xmlns:p14="http://schemas.microsoft.com/office/powerpoint/2010/main" val="201140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2D3DB49F-FE17-4560-8725-89A728490AA1}"/>
              </a:ext>
            </a:extLst>
          </p:cNvPr>
          <p:cNvSpPr/>
          <p:nvPr userDrawn="1"/>
        </p:nvSpPr>
        <p:spPr>
          <a:xfrm>
            <a:off x="0" y="0"/>
            <a:ext cx="830072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00828FA-5D97-49C8-A7FD-C6F3F2B53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2984"/>
            <a:ext cx="5727192" cy="837703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0AAE887-FC54-4404-90EF-53F970D8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163"/>
            <a:ext cx="5727192" cy="3889613"/>
          </a:xfrm>
        </p:spPr>
        <p:txBody>
          <a:bodyPr/>
          <a:lstStyle>
            <a:lvl1pPr>
              <a:defRPr>
                <a:latin typeface="Basier Circle" panose="02000500000000000000" pitchFamily="50" charset="0"/>
              </a:defRPr>
            </a:lvl1pPr>
            <a:lvl2pPr>
              <a:defRPr>
                <a:latin typeface="Basier Circle" panose="02000500000000000000" pitchFamily="50" charset="0"/>
              </a:defRPr>
            </a:lvl2pPr>
            <a:lvl3pPr>
              <a:defRPr>
                <a:latin typeface="Basier Circle" panose="02000500000000000000" pitchFamily="50" charset="0"/>
              </a:defRPr>
            </a:lvl3pPr>
            <a:lvl4pPr>
              <a:defRPr>
                <a:latin typeface="Basier Circle" panose="02000500000000000000" pitchFamily="50" charset="0"/>
              </a:defRPr>
            </a:lvl4pPr>
            <a:lvl5pPr>
              <a:defRPr>
                <a:latin typeface="Basier Circle" panose="02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Dian numeron paikkamerkki 5">
            <a:extLst>
              <a:ext uri="{FF2B5EF4-FFF2-40B4-BE49-F238E27FC236}">
                <a16:creationId xmlns:a16="http://schemas.microsoft.com/office/drawing/2014/main" id="{FB85BA6F-3FFE-406D-A05F-64A01BFA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2AC6889-434A-4D66-B6C1-5E9286D513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18" name="Päivämäärän paikkamerkki 3">
            <a:extLst>
              <a:ext uri="{FF2B5EF4-FFF2-40B4-BE49-F238E27FC236}">
                <a16:creationId xmlns:a16="http://schemas.microsoft.com/office/drawing/2014/main" id="{4EBE9929-D8EC-45A4-917D-2612E0397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19" name="Alatunnisteen paikkamerkki 4">
            <a:extLst>
              <a:ext uri="{FF2B5EF4-FFF2-40B4-BE49-F238E27FC236}">
                <a16:creationId xmlns:a16="http://schemas.microsoft.com/office/drawing/2014/main" id="{F442C9F8-135E-438D-B181-0F6DFB08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 </a:t>
            </a:r>
          </a:p>
        </p:txBody>
      </p:sp>
      <p:sp>
        <p:nvSpPr>
          <p:cNvPr id="11" name="Kuvan paikkamerkki 5">
            <a:extLst>
              <a:ext uri="{FF2B5EF4-FFF2-40B4-BE49-F238E27FC236}">
                <a16:creationId xmlns:a16="http://schemas.microsoft.com/office/drawing/2014/main" id="{91239EB9-12F7-4FFC-8A51-C6A4C3E6F3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10400" y="852984"/>
            <a:ext cx="4343399" cy="508045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6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l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F19877-48D0-40D0-B6FA-9E0B4D432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779C58-D8CE-46EE-99DB-306F04B15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7815"/>
          </a:xfrm>
        </p:spPr>
        <p:txBody>
          <a:bodyPr/>
          <a:lstStyle>
            <a:lvl1pPr>
              <a:defRPr>
                <a:latin typeface="Basier Circle" panose="02000500000000000000" pitchFamily="50" charset="0"/>
              </a:defRPr>
            </a:lvl1pPr>
            <a:lvl2pPr>
              <a:defRPr>
                <a:latin typeface="Basier Circle" panose="02000500000000000000" pitchFamily="50" charset="0"/>
              </a:defRPr>
            </a:lvl2pPr>
            <a:lvl3pPr>
              <a:defRPr>
                <a:latin typeface="Basier Circle" panose="02000500000000000000" pitchFamily="50" charset="0"/>
              </a:defRPr>
            </a:lvl3pPr>
            <a:lvl4pPr>
              <a:defRPr>
                <a:latin typeface="Basier Circle" panose="02000500000000000000" pitchFamily="50" charset="0"/>
              </a:defRPr>
            </a:lvl4pPr>
            <a:lvl5pPr>
              <a:defRPr>
                <a:latin typeface="Basier Circle" panose="02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96BBBA8-7A6B-49D2-B176-F9D0936F9A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F70B15B-C14E-4039-A4BB-40CCC63C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8B627A3-09A6-4D72-A834-3BBB49EE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03198BE8-CE07-4F88-8E69-50B37DF8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 </a:t>
            </a:r>
          </a:p>
        </p:txBody>
      </p:sp>
    </p:spTree>
    <p:extLst>
      <p:ext uri="{BB962C8B-B14F-4D97-AF65-F5344CB8AC3E}">
        <p14:creationId xmlns:p14="http://schemas.microsoft.com/office/powerpoint/2010/main" val="118594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86A5EA-A1AC-4801-84F8-1F007B07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  <a:latin typeface="Merriweather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4F354E-E453-4B21-9DAB-D051A6EB1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07815"/>
          </a:xfrm>
        </p:spPr>
        <p:txBody>
          <a:bodyPr/>
          <a:lstStyle>
            <a:lvl1pPr>
              <a:defRPr>
                <a:latin typeface="Basier Circle" panose="02000500000000000000" pitchFamily="50" charset="0"/>
              </a:defRPr>
            </a:lvl1pPr>
            <a:lvl2pPr>
              <a:defRPr>
                <a:latin typeface="Basier Circle" panose="02000500000000000000" pitchFamily="50" charset="0"/>
              </a:defRPr>
            </a:lvl2pPr>
            <a:lvl3pPr>
              <a:defRPr>
                <a:latin typeface="Basier Circle" panose="02000500000000000000" pitchFamily="50" charset="0"/>
              </a:defRPr>
            </a:lvl3pPr>
            <a:lvl4pPr>
              <a:defRPr>
                <a:latin typeface="Basier Circle" panose="02000500000000000000" pitchFamily="50" charset="0"/>
              </a:defRPr>
            </a:lvl4pPr>
            <a:lvl5pPr>
              <a:defRPr>
                <a:latin typeface="Basier Circle" panose="02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B4A893E-F060-4E4E-B567-7299D0044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07815"/>
          </a:xfrm>
        </p:spPr>
        <p:txBody>
          <a:bodyPr/>
          <a:lstStyle>
            <a:lvl1pPr>
              <a:defRPr>
                <a:latin typeface="Basier Circle" panose="02000500000000000000" pitchFamily="50" charset="0"/>
              </a:defRPr>
            </a:lvl1pPr>
            <a:lvl2pPr>
              <a:defRPr>
                <a:latin typeface="Basier Circle" panose="02000500000000000000" pitchFamily="50" charset="0"/>
              </a:defRPr>
            </a:lvl2pPr>
            <a:lvl3pPr>
              <a:defRPr>
                <a:latin typeface="Basier Circle" panose="02000500000000000000" pitchFamily="50" charset="0"/>
              </a:defRPr>
            </a:lvl3pPr>
            <a:lvl4pPr>
              <a:defRPr>
                <a:latin typeface="Basier Circle" panose="02000500000000000000" pitchFamily="50" charset="0"/>
              </a:defRPr>
            </a:lvl4pPr>
            <a:lvl5pPr>
              <a:defRPr>
                <a:latin typeface="Basier Circle" panose="020005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41C381E-347E-4B42-BF55-E75E7A9D8F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8685521-0D20-4BE5-A158-67EBBA5C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514BAEF6-40F6-416F-ADB4-E9B4E7E1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2AFB55BC-83D8-4543-B4BD-0750AE72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 </a:t>
            </a:r>
          </a:p>
        </p:txBody>
      </p:sp>
    </p:spTree>
    <p:extLst>
      <p:ext uri="{BB962C8B-B14F-4D97-AF65-F5344CB8AC3E}">
        <p14:creationId xmlns:p14="http://schemas.microsoft.com/office/powerpoint/2010/main" val="14452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C5A05DD4-A42B-4274-B40A-3DAF379B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4BFBB6D1-652E-43E3-B77E-97BB9C1CCE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4D567E9D-C6F5-43D2-8F12-C3333AAE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 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24B9F74-D1B7-4A29-977A-CC08E43B7C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50994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118FB5A-FDAB-49C0-86F3-B3E2ED2EA1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571158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49D30E7F-66A4-48A5-A731-6332D968A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BEAA46D-C6C0-4310-BB1F-93F8782BCA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9D2D7B7D-FE96-4DB1-9EE1-6EBF1D57E10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A828C4E-829A-46EB-9B94-8EEA225A5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53015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3E6197A2-5EC0-44C0-850B-7308B6C6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127750"/>
            <a:ext cx="1138488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11" name="Dian numeron paikkamerkki 5">
            <a:extLst>
              <a:ext uri="{FF2B5EF4-FFF2-40B4-BE49-F238E27FC236}">
                <a16:creationId xmlns:a16="http://schemas.microsoft.com/office/drawing/2014/main" id="{A25E817E-AE93-449B-B91F-A4B40C9DF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127750"/>
            <a:ext cx="2743200" cy="365125"/>
          </a:xfrm>
        </p:spPr>
        <p:txBody>
          <a:bodyPr/>
          <a:lstStyle>
            <a:lvl1pPr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fld id="{AA49C605-74F5-49E5-9917-60DF10C6EE2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16A0AD39-4B67-47C0-BE12-3DE24D36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7744" y="6127750"/>
            <a:ext cx="2989997" cy="365125"/>
          </a:xfrm>
        </p:spPr>
        <p:txBody>
          <a:bodyPr/>
          <a:lstStyle>
            <a:lvl1pPr algn="l">
              <a:defRPr sz="1100">
                <a:solidFill>
                  <a:schemeClr val="accent4">
                    <a:lumMod val="60000"/>
                    <a:lumOff val="40000"/>
                  </a:schemeClr>
                </a:solidFill>
                <a:latin typeface="Basier Circle" panose="02000500000000000000" pitchFamily="50" charset="0"/>
              </a:defRPr>
            </a:lvl1pPr>
          </a:lstStyle>
          <a:p>
            <a:r>
              <a:rPr lang="en-GB" dirty="0"/>
              <a:t>Name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CC290222-948C-4696-B825-4D6A67313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107105"/>
            <a:ext cx="1317978" cy="397805"/>
          </a:xfrm>
          <a:prstGeom prst="rect">
            <a:avLst/>
          </a:prstGeom>
        </p:spPr>
      </p:pic>
      <p:sp>
        <p:nvSpPr>
          <p:cNvPr id="16" name="Kuvan paikkamerkki 15">
            <a:extLst>
              <a:ext uri="{FF2B5EF4-FFF2-40B4-BE49-F238E27FC236}">
                <a16:creationId xmlns:a16="http://schemas.microsoft.com/office/drawing/2014/main" id="{E7E35B59-C029-4ECE-B540-ED6563A107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0563" y="965200"/>
            <a:ext cx="3200400" cy="3911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Kuvan paikkamerkki 15">
            <a:extLst>
              <a:ext uri="{FF2B5EF4-FFF2-40B4-BE49-F238E27FC236}">
                <a16:creationId xmlns:a16="http://schemas.microsoft.com/office/drawing/2014/main" id="{77175FCE-97D3-4E73-A4BE-4FF4F3E74A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1037" y="965200"/>
            <a:ext cx="3200400" cy="3911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8" name="Kuvan paikkamerkki 15">
            <a:extLst>
              <a:ext uri="{FF2B5EF4-FFF2-40B4-BE49-F238E27FC236}">
                <a16:creationId xmlns:a16="http://schemas.microsoft.com/office/drawing/2014/main" id="{E85E536A-F57C-4E07-90F8-87991FEA6E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95800" y="965200"/>
            <a:ext cx="3200400" cy="39116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10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ACC6FE4-D152-4C6F-A68E-16296F59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EA3CBBF-0BB6-4DE0-B150-07443FAE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E1B3AF6-C889-4376-BFFC-CDE4A77BD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A85EC-06D1-4D75-AA32-605DDF4D7A93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7E24AB-FFDF-4F7E-B535-037A35269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Name (lisää --&gt; alatunniste)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01442B2-C746-4B5F-9F43-9284F630F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C605-74F5-49E5-9917-60DF10C6EE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2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8" r:id="rId2"/>
    <p:sldLayoutId id="2147483682" r:id="rId3"/>
    <p:sldLayoutId id="2147483683" r:id="rId4"/>
    <p:sldLayoutId id="2147483669" r:id="rId5"/>
    <p:sldLayoutId id="2147483671" r:id="rId6"/>
    <p:sldLayoutId id="2147483674" r:id="rId7"/>
    <p:sldLayoutId id="2147483663" r:id="rId8"/>
    <p:sldLayoutId id="2147483655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390A4-6C21-49D0-A36D-92F683A0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vital role of urban nature in the systemic transformation of EU 1/2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3CBA0E-84A4-4F45-BE84-EA574C0D5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Urban nature is a cost-effective way to simultaneously mitigate climate change and adapt to it, as well as to support biodiversity, human well-being and health.</a:t>
            </a:r>
          </a:p>
          <a:p>
            <a:r>
              <a:rPr lang="en-US" dirty="0"/>
              <a:t>To gain from these co-benefits, climate policies must deal with both mitigation and adaptation and connect to biodiversity strategies.</a:t>
            </a:r>
          </a:p>
          <a:p>
            <a:r>
              <a:rPr lang="en-US" dirty="0"/>
              <a:t>Vegetation creates significant carbon sinks also in the urban built environments.</a:t>
            </a:r>
          </a:p>
          <a:p>
            <a:r>
              <a:rPr lang="en-US" dirty="0">
                <a:latin typeface="Basier Circle"/>
              </a:rPr>
              <a:t>However, carbon sinks and urban nature are almost completely absent from the guidelines governing climate plans, such as </a:t>
            </a:r>
            <a:r>
              <a:rPr lang="en-US" b="1" dirty="0">
                <a:latin typeface="Basier Circle"/>
              </a:rPr>
              <a:t>SECAP</a:t>
            </a:r>
            <a:r>
              <a:rPr lang="en-US" dirty="0">
                <a:latin typeface="Basier Circle"/>
              </a:rPr>
              <a:t> (Sustainable Energy and Climate Action Plan) and </a:t>
            </a:r>
            <a:r>
              <a:rPr lang="en-US" b="1" dirty="0">
                <a:latin typeface="Basier Circle"/>
              </a:rPr>
              <a:t>SEAP</a:t>
            </a:r>
            <a:r>
              <a:rPr lang="en-US" dirty="0">
                <a:latin typeface="Basier Circle"/>
              </a:rPr>
              <a:t> (Sustainable Energy Action Plan), as the guidelines focus on energy and transport emission reductions.</a:t>
            </a:r>
          </a:p>
          <a:p>
            <a:endParaRPr lang="en-GB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508727F-33D2-4CAA-B9AB-A9792399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605-74F5-49E5-9917-60DF10C6EE22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10F0F5-4A73-4ED6-B508-7AF4D0AE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29AFAFF-9651-4C12-B19F-5CD39762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Basier Circle"/>
              </a:rPr>
              <a:t>Read more: www.cocarbon.fi </a:t>
            </a:r>
          </a:p>
        </p:txBody>
      </p:sp>
    </p:spTree>
    <p:extLst>
      <p:ext uri="{BB962C8B-B14F-4D97-AF65-F5344CB8AC3E}">
        <p14:creationId xmlns:p14="http://schemas.microsoft.com/office/powerpoint/2010/main" val="284920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390A4-6C21-49D0-A36D-92F683A0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vital role of urban nature in the systemic transformation of EU 2/2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3CBA0E-84A4-4F45-BE84-EA574C0D5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Urban nature and its carbon stocks are also largely ignored in, for example, the </a:t>
            </a:r>
            <a:r>
              <a:rPr lang="en-US" b="1" dirty="0"/>
              <a:t>Soil Directive </a:t>
            </a:r>
            <a:r>
              <a:rPr lang="en-US" dirty="0"/>
              <a:t>that is being prepared, which deals mainly with agricultural issues. Likewise, the </a:t>
            </a:r>
            <a:r>
              <a:rPr lang="en-US" b="1" dirty="0"/>
              <a:t>Carbon Removal Certificate </a:t>
            </a:r>
            <a:r>
              <a:rPr lang="en-US" dirty="0"/>
              <a:t>focuses on agriculture and industry.</a:t>
            </a:r>
          </a:p>
          <a:p>
            <a:r>
              <a:rPr lang="en-US" dirty="0">
                <a:latin typeface="Basier Circle"/>
              </a:rPr>
              <a:t>The </a:t>
            </a:r>
            <a:r>
              <a:rPr lang="en-US" b="1" dirty="0">
                <a:latin typeface="Basier Circle"/>
              </a:rPr>
              <a:t>Nature Restoration Law </a:t>
            </a:r>
            <a:r>
              <a:rPr lang="en-US" dirty="0">
                <a:latin typeface="Basier Circle"/>
              </a:rPr>
              <a:t>(Article 8) has goals that are only quantitative, without more precise qualitative criteria. The law refers to a sufficient level of urban green without defining this in detail. The monitoring of the implementation focuses on the national, regional and city levels, without taking a more detailed look on urban nature locally. However, for cooling, storm water management and well-being of the people, the even distribution of the urban nature to every block is needed. </a:t>
            </a:r>
            <a:endParaRPr lang="en-GB" dirty="0">
              <a:latin typeface="Basier Circle"/>
            </a:endParaRP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508727F-33D2-4CAA-B9AB-A9792399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605-74F5-49E5-9917-60DF10C6EE2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10F0F5-4A73-4ED6-B508-7AF4D0AE5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4512-0996-4BB7-9CD0-C19D4593C3F5}" type="datetime1">
              <a:rPr lang="en-GB" smtClean="0"/>
              <a:t>10/09/2024</a:t>
            </a:fld>
            <a:endParaRPr lang="en-GB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29AFAFF-9651-4C12-B19F-5CD397629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latin typeface="Basier Circle"/>
              </a:rPr>
              <a:t>Read more: www.cocarbon.fi </a:t>
            </a:r>
          </a:p>
        </p:txBody>
      </p:sp>
    </p:spTree>
    <p:extLst>
      <p:ext uri="{BB962C8B-B14F-4D97-AF65-F5344CB8AC3E}">
        <p14:creationId xmlns:p14="http://schemas.microsoft.com/office/powerpoint/2010/main" val="2606104606"/>
      </p:ext>
    </p:extLst>
  </p:cSld>
  <p:clrMapOvr>
    <a:masterClrMapping/>
  </p:clrMapOvr>
</p:sld>
</file>

<file path=ppt/theme/theme1.xml><?xml version="1.0" encoding="utf-8"?>
<a:theme xmlns:a="http://schemas.openxmlformats.org/drawingml/2006/main" name="CO-CARBON">
  <a:themeElements>
    <a:clrScheme name="CO-CARBON (updated)">
      <a:dk1>
        <a:srgbClr val="333333"/>
      </a:dk1>
      <a:lt1>
        <a:srgbClr val="FFFFFF"/>
      </a:lt1>
      <a:dk2>
        <a:srgbClr val="234832"/>
      </a:dk2>
      <a:lt2>
        <a:srgbClr val="FCFCFC"/>
      </a:lt2>
      <a:accent1>
        <a:srgbClr val="A4D8A4"/>
      </a:accent1>
      <a:accent2>
        <a:srgbClr val="234832"/>
      </a:accent2>
      <a:accent3>
        <a:srgbClr val="FCF8D1"/>
      </a:accent3>
      <a:accent4>
        <a:srgbClr val="333333"/>
      </a:accent4>
      <a:accent5>
        <a:srgbClr val="BBE7F9"/>
      </a:accent5>
      <a:accent6>
        <a:srgbClr val="A4D8A4"/>
      </a:accent6>
      <a:hlink>
        <a:srgbClr val="234832"/>
      </a:hlink>
      <a:folHlink>
        <a:srgbClr val="A4D8A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B2FC3589-B24F-4605-9FFB-BF996E55F2CC}" vid="{610ACFE3-CE64-40CF-AD73-59074DE6E03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3419C212DF83408022107E06C733A6" ma:contentTypeVersion="18" ma:contentTypeDescription="Create a new document." ma:contentTypeScope="" ma:versionID="3381057d5b1b46a48bb0def1d84c26aa">
  <xsd:schema xmlns:xsd="http://www.w3.org/2001/XMLSchema" xmlns:xs="http://www.w3.org/2001/XMLSchema" xmlns:p="http://schemas.microsoft.com/office/2006/metadata/properties" xmlns:ns2="2bd2163d-885f-483f-83c0-00ac323f5d2e" xmlns:ns3="66b4b1d1-842e-42bd-aa41-870739edf819" targetNamespace="http://schemas.microsoft.com/office/2006/metadata/properties" ma:root="true" ma:fieldsID="53b325655016126c3526fb53cb623a06" ns2:_="" ns3:_="">
    <xsd:import namespace="2bd2163d-885f-483f-83c0-00ac323f5d2e"/>
    <xsd:import namespace="66b4b1d1-842e-42bd-aa41-870739edf8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d2163d-885f-483f-83c0-00ac323f5d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d61bb93-c830-477f-800c-34a01ab1e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4b1d1-842e-42bd-aa41-870739edf81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1276b114-7392-466c-9cd5-e668cb24aa6a}" ma:internalName="TaxCatchAll" ma:showField="CatchAllData" ma:web="66b4b1d1-842e-42bd-aa41-870739edf8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b4b1d1-842e-42bd-aa41-870739edf819" xsi:nil="true"/>
    <lcf76f155ced4ddcb4097134ff3c332f xmlns="2bd2163d-885f-483f-83c0-00ac323f5d2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4F2190-88BA-47D6-A5E5-1AC65274C1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B25CF2-A348-4879-81A8-C7F19424A5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d2163d-885f-483f-83c0-00ac323f5d2e"/>
    <ds:schemaRef ds:uri="66b4b1d1-842e-42bd-aa41-870739edf8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FEBEEE-F39B-4802-A0D8-F2286CBE76D8}">
  <ds:schemaRefs>
    <ds:schemaRef ds:uri="http://schemas.microsoft.com/office/2006/metadata/properties"/>
    <ds:schemaRef ds:uri="http://schemas.microsoft.com/office/infopath/2007/PartnerControls"/>
    <ds:schemaRef ds:uri="66b4b1d1-842e-42bd-aa41-870739edf819"/>
    <ds:schemaRef ds:uri="2bd2163d-885f-483f-83c0-00ac323f5d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CC_powerpoint_template</Template>
  <TotalTime>0</TotalTime>
  <Words>285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CO-CARBON</vt:lpstr>
      <vt:lpstr>The vital role of urban nature in the systemic transformation of EU 1/2</vt:lpstr>
      <vt:lpstr>The vital role of urban nature in the systemic transformation of EU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Elina Alatalo (TAU)</dc:creator>
  <cp:lastModifiedBy>Elina Alatalo (TAU)</cp:lastModifiedBy>
  <cp:revision>9</cp:revision>
  <dcterms:created xsi:type="dcterms:W3CDTF">2024-09-09T08:47:54Z</dcterms:created>
  <dcterms:modified xsi:type="dcterms:W3CDTF">2024-09-10T08:08:53Z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0x010100983419C212DF83408022107E06C733A6</vt:lpwstr>
  </property>
  <property fmtid="{D5CDD505-2E9C-101B-9397-08002B2CF9AE}" pid="3" name="MediaServiceImageTags">
    <vt:lpwstr/>
  </property>
</Properties>
</file>